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90" r:id="rId3"/>
    <p:sldId id="305" r:id="rId4"/>
    <p:sldId id="297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94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33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92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09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33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45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62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87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638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05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30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13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A9860-DC2C-49C7-A5B5-FFD2DB4C61C8}" type="datetimeFigureOut">
              <a:rPr lang="pt-BR" smtClean="0"/>
              <a:t>22/10/2012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52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REVISANDO...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9592" y="1556792"/>
            <a:ext cx="7160654" cy="497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3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16632"/>
            <a:ext cx="8123583" cy="655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895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38"/>
          <a:stretch/>
        </p:blipFill>
        <p:spPr bwMode="auto">
          <a:xfrm>
            <a:off x="369061" y="0"/>
            <a:ext cx="8110331" cy="675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79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88640"/>
            <a:ext cx="8110331" cy="655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73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88640"/>
            <a:ext cx="8110331" cy="653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5028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0518" y="116632"/>
            <a:ext cx="8083827" cy="654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3837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5081" y="260648"/>
            <a:ext cx="8110331" cy="650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481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328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19" y="188640"/>
            <a:ext cx="8097079" cy="652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88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60"/>
          <a:stretch/>
        </p:blipFill>
        <p:spPr bwMode="auto">
          <a:xfrm>
            <a:off x="251520" y="-79513"/>
            <a:ext cx="8097080" cy="681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814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44"/>
          <a:stretch/>
        </p:blipFill>
        <p:spPr bwMode="auto">
          <a:xfrm>
            <a:off x="251520" y="-99392"/>
            <a:ext cx="8123584" cy="678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2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7544" y="116632"/>
            <a:ext cx="8083827" cy="652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1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116632"/>
            <a:ext cx="8110331" cy="655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207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20" y="188640"/>
            <a:ext cx="8097079" cy="654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14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6" y="188640"/>
            <a:ext cx="8083827" cy="654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417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5" y="188640"/>
            <a:ext cx="8070575" cy="654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564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27"/>
          <a:stretch/>
        </p:blipFill>
        <p:spPr bwMode="auto">
          <a:xfrm>
            <a:off x="251520" y="0"/>
            <a:ext cx="8097079" cy="669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818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37"/>
          <a:stretch/>
        </p:blipFill>
        <p:spPr bwMode="auto">
          <a:xfrm>
            <a:off x="323528" y="-163286"/>
            <a:ext cx="8123584" cy="674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809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20" y="188640"/>
            <a:ext cx="8057323" cy="650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5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88640"/>
            <a:ext cx="8083827" cy="653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898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20" y="116632"/>
            <a:ext cx="8110331" cy="654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71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1) Criar máquina virtual </a:t>
            </a:r>
          </a:p>
          <a:p>
            <a:endParaRPr lang="pt-BR" dirty="0"/>
          </a:p>
          <a:p>
            <a:r>
              <a:rPr lang="pt-BR" dirty="0"/>
              <a:t>2) Instalar Windows Server 2008 (32 bits), (formatação rápida),</a:t>
            </a:r>
          </a:p>
          <a:p>
            <a:r>
              <a:rPr lang="pt-BR" dirty="0"/>
              <a:t>   Não usar DCPROMO.</a:t>
            </a:r>
          </a:p>
          <a:p>
            <a:r>
              <a:rPr lang="pt-BR" dirty="0"/>
              <a:t>   </a:t>
            </a:r>
          </a:p>
          <a:p>
            <a:r>
              <a:rPr lang="pt-BR" dirty="0"/>
              <a:t>   Configurar placa de rede da máquina virtual</a:t>
            </a:r>
          </a:p>
          <a:p>
            <a:r>
              <a:rPr lang="pt-BR" dirty="0"/>
              <a:t>   dentro da range de </a:t>
            </a:r>
            <a:r>
              <a:rPr lang="pt-BR" dirty="0" err="1"/>
              <a:t>ip´s</a:t>
            </a:r>
            <a:endParaRPr lang="pt-BR" dirty="0"/>
          </a:p>
          <a:p>
            <a:r>
              <a:rPr lang="pt-BR" dirty="0"/>
              <a:t>   </a:t>
            </a:r>
            <a:r>
              <a:rPr lang="pt-BR" dirty="0" smtClean="0"/>
              <a:t>10.0.0.1</a:t>
            </a:r>
            <a:endParaRPr lang="pt-BR" dirty="0"/>
          </a:p>
          <a:p>
            <a:r>
              <a:rPr lang="pt-BR" dirty="0"/>
              <a:t>   </a:t>
            </a:r>
            <a:r>
              <a:rPr lang="pt-BR" dirty="0" err="1"/>
              <a:t>mask</a:t>
            </a:r>
            <a:r>
              <a:rPr lang="pt-BR" dirty="0"/>
              <a:t> 255.0.0.0</a:t>
            </a:r>
          </a:p>
          <a:p>
            <a:r>
              <a:rPr lang="pt-BR" dirty="0"/>
              <a:t>   gateway 10.0.0.1</a:t>
            </a:r>
          </a:p>
          <a:p>
            <a:r>
              <a:rPr lang="pt-BR" dirty="0"/>
              <a:t>   </a:t>
            </a:r>
            <a:r>
              <a:rPr lang="pt-BR" dirty="0" err="1"/>
              <a:t>dns</a:t>
            </a:r>
            <a:r>
              <a:rPr lang="pt-BR" dirty="0"/>
              <a:t> primário - </a:t>
            </a:r>
            <a:r>
              <a:rPr lang="pt-BR" dirty="0" smtClean="0"/>
              <a:t>10.0.0.1       </a:t>
            </a:r>
            <a:endParaRPr lang="pt-BR" dirty="0"/>
          </a:p>
          <a:p>
            <a:r>
              <a:rPr lang="pt-BR" dirty="0"/>
              <a:t>3)Instalar nova função - Servidor de </a:t>
            </a:r>
            <a:r>
              <a:rPr lang="pt-BR" dirty="0" err="1"/>
              <a:t>dominio</a:t>
            </a:r>
            <a:r>
              <a:rPr lang="pt-BR" dirty="0"/>
              <a:t> e </a:t>
            </a:r>
            <a:r>
              <a:rPr lang="pt-BR" dirty="0" err="1"/>
              <a:t>active</a:t>
            </a:r>
            <a:r>
              <a:rPr lang="pt-BR" dirty="0"/>
              <a:t> </a:t>
            </a:r>
            <a:r>
              <a:rPr lang="pt-BR" dirty="0" err="1"/>
              <a:t>directory</a:t>
            </a:r>
            <a:r>
              <a:rPr lang="pt-BR" dirty="0"/>
              <a:t>,</a:t>
            </a:r>
          </a:p>
          <a:p>
            <a:r>
              <a:rPr lang="pt-BR" dirty="0"/>
              <a:t>  após a instalação, instalar os serviços do Active </a:t>
            </a:r>
            <a:r>
              <a:rPr lang="pt-BR" dirty="0" err="1"/>
              <a:t>directory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498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20"/>
          <a:stretch/>
        </p:blipFill>
        <p:spPr bwMode="auto">
          <a:xfrm>
            <a:off x="323528" y="-13252"/>
            <a:ext cx="8123583" cy="662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2091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75"/>
          <a:stretch/>
        </p:blipFill>
        <p:spPr bwMode="auto">
          <a:xfrm>
            <a:off x="251520" y="-171400"/>
            <a:ext cx="8083827" cy="6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534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7"/>
          <a:stretch/>
        </p:blipFill>
        <p:spPr bwMode="auto">
          <a:xfrm>
            <a:off x="251520" y="-171400"/>
            <a:ext cx="8110332" cy="686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489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4"/>
          <a:stretch/>
        </p:blipFill>
        <p:spPr bwMode="auto">
          <a:xfrm>
            <a:off x="323528" y="-8722"/>
            <a:ext cx="8097079" cy="667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17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21"/>
          <a:stretch/>
        </p:blipFill>
        <p:spPr bwMode="auto">
          <a:xfrm>
            <a:off x="323528" y="-97025"/>
            <a:ext cx="8123584" cy="669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043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18"/>
          <a:stretch/>
        </p:blipFill>
        <p:spPr bwMode="auto">
          <a:xfrm>
            <a:off x="323528" y="-10007"/>
            <a:ext cx="8110331" cy="6718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9371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7" y="116632"/>
            <a:ext cx="8083827" cy="653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1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21"/>
          <a:stretch/>
        </p:blipFill>
        <p:spPr bwMode="auto">
          <a:xfrm>
            <a:off x="323528" y="0"/>
            <a:ext cx="8110332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21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20" y="116632"/>
            <a:ext cx="8123584" cy="655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531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84"/>
          <a:stretch/>
        </p:blipFill>
        <p:spPr bwMode="auto">
          <a:xfrm>
            <a:off x="251520" y="-171400"/>
            <a:ext cx="8097079" cy="6864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4045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2" y="143830"/>
            <a:ext cx="7739271" cy="646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92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512" y="188640"/>
            <a:ext cx="8083827" cy="653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79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88640"/>
            <a:ext cx="8097079" cy="654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3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512" y="116632"/>
            <a:ext cx="8123583" cy="654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16632"/>
            <a:ext cx="8110332" cy="654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560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4525963"/>
          </a:xfrm>
        </p:spPr>
        <p:txBody>
          <a:bodyPr>
            <a:normAutofit fontScale="25000" lnSpcReduction="20000"/>
          </a:bodyPr>
          <a:lstStyle/>
          <a:p>
            <a:r>
              <a:rPr lang="pt-BR" sz="6800" dirty="0"/>
              <a:t>Próximos passos:</a:t>
            </a:r>
          </a:p>
          <a:p>
            <a:r>
              <a:rPr lang="pt-BR" sz="6800" dirty="0"/>
              <a:t>4)Configurar o DNS - criar </a:t>
            </a:r>
            <a:r>
              <a:rPr lang="pt-BR" sz="6800" dirty="0" smtClean="0"/>
              <a:t>zonas de pesquisa (direta e inversa)</a:t>
            </a:r>
          </a:p>
          <a:p>
            <a:r>
              <a:rPr lang="pt-BR" sz="6800" dirty="0" smtClean="0"/>
              <a:t>5) Instalar  DHCP e criar escopo para distribuição de uma range da classe 10/8 com 10 endereços para servidores excluídos da distribuição.</a:t>
            </a:r>
          </a:p>
          <a:p>
            <a:endParaRPr lang="pt-BR" sz="6800" dirty="0"/>
          </a:p>
          <a:p>
            <a:r>
              <a:rPr lang="pt-BR" sz="6800" dirty="0"/>
              <a:t>Após instalação do AD,</a:t>
            </a:r>
          </a:p>
          <a:p>
            <a:endParaRPr lang="pt-BR" sz="6800" dirty="0"/>
          </a:p>
          <a:p>
            <a:r>
              <a:rPr lang="pt-BR" sz="6800" dirty="0"/>
              <a:t>5) Criar 4 unidades </a:t>
            </a:r>
            <a:r>
              <a:rPr lang="pt-BR" sz="6800" dirty="0" smtClean="0"/>
              <a:t>organizacionais básicas, </a:t>
            </a:r>
            <a:r>
              <a:rPr lang="pt-BR" sz="6800" dirty="0"/>
              <a:t>TI, ADM, DES, </a:t>
            </a:r>
            <a:r>
              <a:rPr lang="pt-BR" sz="6800" dirty="0" smtClean="0"/>
              <a:t> WEB e as unidades que foram listadas na criação da estrutura na APS01</a:t>
            </a:r>
            <a:endParaRPr lang="pt-BR" sz="6800" dirty="0"/>
          </a:p>
          <a:p>
            <a:endParaRPr lang="pt-BR" sz="6800" dirty="0"/>
          </a:p>
          <a:p>
            <a:r>
              <a:rPr lang="pt-BR" sz="6800" dirty="0"/>
              <a:t>6)Criar 10 usuários -&gt;  3 TI</a:t>
            </a:r>
          </a:p>
          <a:p>
            <a:r>
              <a:rPr lang="pt-BR" sz="6800" dirty="0"/>
              <a:t>			2 ADM</a:t>
            </a:r>
          </a:p>
          <a:p>
            <a:r>
              <a:rPr lang="pt-BR" sz="6800" dirty="0"/>
              <a:t>			2 DES</a:t>
            </a:r>
          </a:p>
          <a:p>
            <a:r>
              <a:rPr lang="pt-BR" sz="6800" dirty="0"/>
              <a:t>			3 WEB</a:t>
            </a:r>
          </a:p>
          <a:p>
            <a:endParaRPr lang="pt-BR" sz="6800" dirty="0"/>
          </a:p>
          <a:p>
            <a:r>
              <a:rPr lang="pt-BR" sz="6800" dirty="0"/>
              <a:t>7) Criar 4 Grupos (TI, ADM, DES, WEB, para conter os usuários)</a:t>
            </a:r>
          </a:p>
          <a:p>
            <a:endParaRPr lang="pt-BR" sz="6800" dirty="0"/>
          </a:p>
        </p:txBody>
      </p:sp>
    </p:spTree>
    <p:extLst>
      <p:ext uri="{BB962C8B-B14F-4D97-AF65-F5344CB8AC3E}">
        <p14:creationId xmlns:p14="http://schemas.microsoft.com/office/powerpoint/2010/main" val="1481653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8) Definir privilégios usando grupos já existentes</a:t>
            </a:r>
          </a:p>
          <a:p>
            <a:endParaRPr lang="pt-BR" dirty="0"/>
          </a:p>
          <a:p>
            <a:r>
              <a:rPr lang="pt-BR" dirty="0"/>
              <a:t>	TI - </a:t>
            </a:r>
            <a:r>
              <a:rPr lang="pt-BR" dirty="0" err="1"/>
              <a:t>Admin</a:t>
            </a:r>
            <a:r>
              <a:rPr lang="pt-BR" dirty="0"/>
              <a:t> </a:t>
            </a:r>
            <a:r>
              <a:rPr lang="pt-BR" dirty="0" err="1"/>
              <a:t>Full</a:t>
            </a:r>
            <a:endParaRPr lang="pt-BR" dirty="0"/>
          </a:p>
          <a:p>
            <a:r>
              <a:rPr lang="pt-BR" dirty="0"/>
              <a:t>	TI - </a:t>
            </a:r>
            <a:r>
              <a:rPr lang="pt-BR" dirty="0" err="1"/>
              <a:t>op</a:t>
            </a:r>
            <a:r>
              <a:rPr lang="pt-BR" dirty="0"/>
              <a:t> conta</a:t>
            </a:r>
          </a:p>
          <a:p>
            <a:r>
              <a:rPr lang="pt-BR" dirty="0"/>
              <a:t>	TI - </a:t>
            </a:r>
            <a:r>
              <a:rPr lang="pt-BR" dirty="0" err="1"/>
              <a:t>op</a:t>
            </a:r>
            <a:r>
              <a:rPr lang="pt-BR" dirty="0"/>
              <a:t> backup</a:t>
            </a:r>
          </a:p>
          <a:p>
            <a:endParaRPr lang="pt-BR" dirty="0"/>
          </a:p>
          <a:p>
            <a:r>
              <a:rPr lang="pt-BR" dirty="0"/>
              <a:t>	ADM e DES - normal</a:t>
            </a:r>
          </a:p>
          <a:p>
            <a:endParaRPr lang="pt-BR" dirty="0"/>
          </a:p>
          <a:p>
            <a:r>
              <a:rPr lang="pt-BR" dirty="0"/>
              <a:t>	WEB - Operadores de servidores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57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88640"/>
            <a:ext cx="8454888" cy="653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7324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18"/>
          <a:stretch/>
        </p:blipFill>
        <p:spPr bwMode="auto">
          <a:xfrm>
            <a:off x="251520" y="18729"/>
            <a:ext cx="8454888" cy="667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793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88640"/>
            <a:ext cx="8415132" cy="652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0277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162</Words>
  <Application>Microsoft Office PowerPoint</Application>
  <PresentationFormat>Apresentação na tela (4:3)</PresentationFormat>
  <Paragraphs>37</Paragraphs>
  <Slides>43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4" baseType="lpstr">
      <vt:lpstr>Tema do Office</vt:lpstr>
      <vt:lpstr>REVISANDO...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Luciano</dc:creator>
  <cp:lastModifiedBy>Luciano</cp:lastModifiedBy>
  <cp:revision>25</cp:revision>
  <dcterms:created xsi:type="dcterms:W3CDTF">2011-10-20T20:16:02Z</dcterms:created>
  <dcterms:modified xsi:type="dcterms:W3CDTF">2012-10-22T23:15:54Z</dcterms:modified>
</cp:coreProperties>
</file>